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9" r:id="rId10"/>
    <p:sldId id="272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3085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7980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2068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204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5191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547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9937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6974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698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6818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2068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74441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73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11560" y="3356992"/>
            <a:ext cx="6912767" cy="20882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C00000"/>
              </a:buClr>
              <a:buSzPct val="25000"/>
            </a:pPr>
            <a:r>
              <a:rPr lang="ru-RU" sz="66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Відплата</a:t>
            </a:r>
            <a:r>
              <a:rPr lang="ru-RU" sz="66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66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нагорода</a:t>
            </a:r>
            <a:endParaRPr lang="ru-RU" sz="66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268760"/>
            <a:ext cx="8404736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є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мені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небесах,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окрім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Тебе,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Славний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А я при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Тобі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бажаю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нічого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8341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55901" y="1700808"/>
            <a:ext cx="8404736" cy="23042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Поправді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добрий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Бог для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щиросердих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628800"/>
            <a:ext cx="8404736" cy="23042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я, мало не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послизнулися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ноги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мало не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посковзнулися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стопи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2901688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628800"/>
            <a:ext cx="8404736" cy="23042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лихим я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завидував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бачивши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спокій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корумпованих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ЧОЛОВІКІВ,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304571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628800"/>
            <a:ext cx="8404736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уста до неба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підносять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язик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походжає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!…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</a:p>
        </p:txBody>
      </p:sp>
    </p:spTree>
    <p:extLst>
      <p:ext uri="{BB962C8B-B14F-4D97-AF65-F5344CB8AC3E}">
        <p14:creationId xmlns:p14="http://schemas.microsoft.com/office/powerpoint/2010/main" val="3751203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628800"/>
            <a:ext cx="8404736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й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кажуть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ЧОЛОВІКИ: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Хіба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те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знає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чи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Всевишній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відомість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</a:p>
        </p:txBody>
      </p:sp>
    </p:spTree>
    <p:extLst>
      <p:ext uri="{BB962C8B-B14F-4D97-AF65-F5344CB8AC3E}">
        <p14:creationId xmlns:p14="http://schemas.microsoft.com/office/powerpoint/2010/main" val="2040241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628800"/>
            <a:ext cx="8404736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Направду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надармо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очистив я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серце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благовістив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усім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в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невинності</a:t>
            </a:r>
            <a:b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вимив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руки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:13</a:t>
            </a:r>
          </a:p>
        </p:txBody>
      </p:sp>
    </p:spTree>
    <p:extLst>
      <p:ext uri="{BB962C8B-B14F-4D97-AF65-F5344CB8AC3E}">
        <p14:creationId xmlns:p14="http://schemas.microsoft.com/office/powerpoint/2010/main" val="269882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628800"/>
            <a:ext cx="8404736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Аж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прийшов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в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Божу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присутність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святині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кінець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злих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ЧОЛОВІКІВ </a:t>
            </a:r>
            <a:r>
              <a:rPr lang="ru-RU" sz="45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побачив</a:t>
            </a:r>
            <a:r>
              <a:rPr lang="ru-RU" sz="45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:17</a:t>
            </a:r>
          </a:p>
        </p:txBody>
      </p:sp>
    </p:spTree>
    <p:extLst>
      <p:ext uri="{BB962C8B-B14F-4D97-AF65-F5344CB8AC3E}">
        <p14:creationId xmlns:p14="http://schemas.microsoft.com/office/powerpoint/2010/main" val="2587602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268760"/>
            <a:ext cx="8404736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Своєю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порадою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водиш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 у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справі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нової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церкви, і потому до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візьмеш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мене, назвавши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вірним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4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добрим</a:t>
            </a:r>
            <a:r>
              <a:rPr lang="ru-RU" sz="44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рабом! </a:t>
            </a:r>
            <a:endParaRPr lang="ru-RU" sz="44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73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:24</a:t>
            </a:r>
          </a:p>
        </p:txBody>
      </p:sp>
    </p:spTree>
    <p:extLst>
      <p:ext uri="{BB962C8B-B14F-4D97-AF65-F5344CB8AC3E}">
        <p14:creationId xmlns:p14="http://schemas.microsoft.com/office/powerpoint/2010/main" val="27610356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206</Words>
  <Application>Microsoft Office PowerPoint</Application>
  <PresentationFormat>Екран (4:3)</PresentationFormat>
  <Paragraphs>84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73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11 </dc:title>
  <cp:lastModifiedBy>Dubenchuk Ivanka</cp:lastModifiedBy>
  <cp:revision>14</cp:revision>
  <dcterms:modified xsi:type="dcterms:W3CDTF">2021-06-13T20:54:40Z</dcterms:modified>
</cp:coreProperties>
</file>